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609480" y="274680"/>
            <a:ext cx="1097244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319640" y="160020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8029800" y="160020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609480" y="396432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4319640" y="396432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body"/>
          </p:nvPr>
        </p:nvSpPr>
        <p:spPr>
          <a:xfrm>
            <a:off x="8029800" y="396432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subTitle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ubTitle"/>
          </p:nvPr>
        </p:nvSpPr>
        <p:spPr>
          <a:xfrm>
            <a:off x="609480" y="274680"/>
            <a:ext cx="1097244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319640" y="160020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8029800" y="160020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body"/>
          </p:nvPr>
        </p:nvSpPr>
        <p:spPr>
          <a:xfrm>
            <a:off x="609480" y="396432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body"/>
          </p:nvPr>
        </p:nvSpPr>
        <p:spPr>
          <a:xfrm>
            <a:off x="4319640" y="396432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99" name="PlaceHolder 7"/>
          <p:cNvSpPr>
            <a:spLocks noGrp="1"/>
          </p:cNvSpPr>
          <p:nvPr>
            <p:ph type="body"/>
          </p:nvPr>
        </p:nvSpPr>
        <p:spPr>
          <a:xfrm>
            <a:off x="8029800" y="396432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ubTitle"/>
          </p:nvPr>
        </p:nvSpPr>
        <p:spPr>
          <a:xfrm>
            <a:off x="609480" y="274680"/>
            <a:ext cx="1097244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42" name="PlaceHolder 5"/>
          <p:cNvSpPr>
            <a:spLocks noGrp="1"/>
          </p:cNvSpPr>
          <p:nvPr>
            <p:ph type="body"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4319640" y="160020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8029800" y="160020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body"/>
          </p:nvPr>
        </p:nvSpPr>
        <p:spPr>
          <a:xfrm>
            <a:off x="609480" y="396432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48" name="PlaceHolder 6"/>
          <p:cNvSpPr>
            <a:spLocks noGrp="1"/>
          </p:cNvSpPr>
          <p:nvPr>
            <p:ph type="body"/>
          </p:nvPr>
        </p:nvSpPr>
        <p:spPr>
          <a:xfrm>
            <a:off x="4319640" y="396432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body"/>
          </p:nvPr>
        </p:nvSpPr>
        <p:spPr>
          <a:xfrm>
            <a:off x="8029800" y="396432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subTitle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subTitle"/>
          </p:nvPr>
        </p:nvSpPr>
        <p:spPr>
          <a:xfrm>
            <a:off x="609480" y="274680"/>
            <a:ext cx="1097244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body"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609480" y="3964320"/>
            <a:ext cx="109724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body"/>
          </p:nvPr>
        </p:nvSpPr>
        <p:spPr>
          <a:xfrm>
            <a:off x="6231960" y="160020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 type="body"/>
          </p:nvPr>
        </p:nvSpPr>
        <p:spPr>
          <a:xfrm>
            <a:off x="60948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93" name="PlaceHolder 5"/>
          <p:cNvSpPr>
            <a:spLocks noGrp="1"/>
          </p:cNvSpPr>
          <p:nvPr>
            <p:ph type="body"/>
          </p:nvPr>
        </p:nvSpPr>
        <p:spPr>
          <a:xfrm>
            <a:off x="6231960" y="3964320"/>
            <a:ext cx="535428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4319640" y="160020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body"/>
          </p:nvPr>
        </p:nvSpPr>
        <p:spPr>
          <a:xfrm>
            <a:off x="8029800" y="160020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98" name="PlaceHolder 5"/>
          <p:cNvSpPr>
            <a:spLocks noGrp="1"/>
          </p:cNvSpPr>
          <p:nvPr>
            <p:ph type="body"/>
          </p:nvPr>
        </p:nvSpPr>
        <p:spPr>
          <a:xfrm>
            <a:off x="609480" y="396432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99" name="PlaceHolder 6"/>
          <p:cNvSpPr>
            <a:spLocks noGrp="1"/>
          </p:cNvSpPr>
          <p:nvPr>
            <p:ph type="body"/>
          </p:nvPr>
        </p:nvSpPr>
        <p:spPr>
          <a:xfrm>
            <a:off x="4319640" y="396432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00" name="PlaceHolder 7"/>
          <p:cNvSpPr>
            <a:spLocks noGrp="1"/>
          </p:cNvSpPr>
          <p:nvPr>
            <p:ph type="body"/>
          </p:nvPr>
        </p:nvSpPr>
        <p:spPr>
          <a:xfrm>
            <a:off x="8029800" y="3964320"/>
            <a:ext cx="35330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33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1"/>
          <p:cNvGrpSpPr/>
          <p:nvPr/>
        </p:nvGrpSpPr>
        <p:grpSpPr>
          <a:xfrm>
            <a:off x="0" y="0"/>
            <a:ext cx="12186720" cy="6849720"/>
            <a:chOff x="0" y="0"/>
            <a:chExt cx="12186720" cy="6849720"/>
          </a:xfrm>
        </p:grpSpPr>
        <p:grpSp>
          <p:nvGrpSpPr>
            <p:cNvPr id="1" name="Group 2"/>
            <p:cNvGrpSpPr/>
            <p:nvPr/>
          </p:nvGrpSpPr>
          <p:grpSpPr>
            <a:xfrm>
              <a:off x="3657600" y="3540240"/>
              <a:ext cx="8523000" cy="3309480"/>
              <a:chOff x="3657600" y="3540240"/>
              <a:chExt cx="8523000" cy="3309480"/>
            </a:xfrm>
          </p:grpSpPr>
          <p:sp>
            <p:nvSpPr>
              <p:cNvPr id="2" name="CustomShape 3"/>
              <p:cNvSpPr/>
              <p:nvPr/>
            </p:nvSpPr>
            <p:spPr>
              <a:xfrm>
                <a:off x="3657600" y="4197240"/>
                <a:ext cx="6099480" cy="2652480"/>
              </a:xfrm>
              <a:custGeom>
                <a:avLst/>
                <a:gdLst/>
                <a:ahLst/>
                <a:rect l="l" t="t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399"/>
                  </a:gs>
                  <a:gs pos="100000">
                    <a:srgbClr val="002e8b"/>
                  </a:gs>
                </a:gsLst>
                <a:lin ang="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" name="CustomShape 4"/>
              <p:cNvSpPr/>
              <p:nvPr/>
            </p:nvSpPr>
            <p:spPr>
              <a:xfrm>
                <a:off x="8826120" y="4240080"/>
                <a:ext cx="2664360" cy="1287000"/>
              </a:xfrm>
              <a:custGeom>
                <a:avLst/>
                <a:gdLst/>
                <a:ahLst/>
                <a:rect l="l" t="t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399"/>
                  </a:gs>
                  <a:gs pos="100000">
                    <a:srgbClr val="002e8b"/>
                  </a:gs>
                </a:gsLst>
                <a:lin ang="270000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" name="CustomShape 5"/>
              <p:cNvSpPr/>
              <p:nvPr/>
            </p:nvSpPr>
            <p:spPr>
              <a:xfrm>
                <a:off x="6138000" y="5311800"/>
                <a:ext cx="6029640" cy="1537920"/>
              </a:xfrm>
              <a:custGeom>
                <a:avLst/>
                <a:gdLst/>
                <a:ahLst/>
                <a:rect l="l" t="t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97d"/>
                  </a:gs>
                  <a:gs pos="100000">
                    <a:srgbClr val="003399"/>
                  </a:gs>
                </a:gsLst>
                <a:lin ang="540000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" name="CustomShape 6"/>
              <p:cNvSpPr/>
              <p:nvPr/>
            </p:nvSpPr>
            <p:spPr>
              <a:xfrm>
                <a:off x="5816520" y="3540240"/>
                <a:ext cx="6364080" cy="3309480"/>
              </a:xfrm>
              <a:custGeom>
                <a:avLst/>
                <a:gdLst/>
                <a:ahLst/>
                <a:rect l="l" t="t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" name="CustomShape 7"/>
              <p:cNvSpPr/>
              <p:nvPr/>
            </p:nvSpPr>
            <p:spPr>
              <a:xfrm>
                <a:off x="9526680" y="3678120"/>
                <a:ext cx="2640960" cy="855360"/>
              </a:xfrm>
              <a:custGeom>
                <a:avLst/>
                <a:gdLst/>
                <a:ahLst/>
                <a:rect l="l" t="t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c86"/>
                  </a:gs>
                  <a:gs pos="100000">
                    <a:srgbClr val="003399"/>
                  </a:gs>
                </a:gsLst>
                <a:lin ang="270000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7" name="CustomShape 8"/>
            <p:cNvSpPr/>
            <p:nvPr/>
          </p:nvSpPr>
          <p:spPr>
            <a:xfrm>
              <a:off x="7031160" y="2128680"/>
              <a:ext cx="3862440" cy="2439720"/>
            </a:xfrm>
            <a:custGeom>
              <a:avLst/>
              <a:gdLst/>
              <a:ahLst/>
              <a:rect l="l" t="t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rgbClr val="002b81"/>
                </a:gs>
                <a:gs pos="100000">
                  <a:srgbClr val="003399"/>
                </a:gs>
              </a:gsLst>
              <a:lin ang="2700000"/>
            </a:gra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0" y="0"/>
              <a:ext cx="12186720" cy="2819160"/>
            </a:xfrm>
            <a:custGeom>
              <a:avLst/>
              <a:gdLst/>
              <a:ahLst/>
              <a:rect l="l" t="t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514"/>
                </a:gs>
                <a:gs pos="100000">
                  <a:srgbClr val="003399"/>
                </a:gs>
              </a:gsLst>
              <a:lin ang="5400000"/>
            </a:gra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9" name="PlaceHolder 10"/>
          <p:cNvSpPr>
            <a:spLocks noGrp="1"/>
          </p:cNvSpPr>
          <p:nvPr>
            <p:ph type="dt"/>
          </p:nvPr>
        </p:nvSpPr>
        <p:spPr>
          <a:xfrm>
            <a:off x="609480" y="6251400"/>
            <a:ext cx="2844360" cy="47592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fld id="{AA8C3036-7DE6-4A0F-809A-CBE9D471B129}" type="datetime">
              <a:rPr b="0" lang="en-US" sz="1200" spc="-1" strike="noStrike">
                <a:solidFill>
                  <a:srgbClr val="ffffff"/>
                </a:solidFill>
                <a:latin typeface="Arial"/>
              </a:rPr>
              <a:t>11/28/24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10" name="PlaceHolder 11"/>
          <p:cNvSpPr>
            <a:spLocks noGrp="1"/>
          </p:cNvSpPr>
          <p:nvPr>
            <p:ph type="sldNum"/>
          </p:nvPr>
        </p:nvSpPr>
        <p:spPr>
          <a:xfrm>
            <a:off x="8737560" y="6248520"/>
            <a:ext cx="2844360" cy="475920"/>
          </a:xfrm>
          <a:prstGeom prst="rect">
            <a:avLst/>
          </a:prstGeom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1088BA3C-6E8F-4E0D-9496-B8FEB04B85FD}" type="slidenum">
              <a:rPr b="0" lang="en-US" sz="12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11" name="PlaceHolder 12"/>
          <p:cNvSpPr>
            <a:spLocks noGrp="1"/>
          </p:cNvSpPr>
          <p:nvPr>
            <p:ph type="ftr"/>
          </p:nvPr>
        </p:nvSpPr>
        <p:spPr>
          <a:xfrm>
            <a:off x="4165560" y="6248520"/>
            <a:ext cx="3860280" cy="475920"/>
          </a:xfrm>
          <a:prstGeom prst="rect">
            <a:avLst/>
          </a:prstGeom>
        </p:spPr>
        <p:txBody>
          <a:bodyPr anchor="b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12" name="PlaceHolder 1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4400" spc="-1" strike="noStrike">
                <a:solidFill>
                  <a:srgbClr val="ffffff"/>
                </a:solidFill>
                <a:latin typeface="Garamond"/>
              </a:rPr>
              <a:t>Click to edit the title text format</a:t>
            </a:r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3" name="PlaceHolder 1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latin typeface="Garamond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ffffff"/>
                </a:solidFill>
                <a:latin typeface="Garamond"/>
              </a:rPr>
              <a:t>Second Outline Level</a:t>
            </a:r>
            <a:endParaRPr b="0" lang="en-US" sz="2400" spc="-1" strike="noStrike">
              <a:solidFill>
                <a:srgbClr val="ffffff"/>
              </a:solidFill>
              <a:latin typeface="Garamond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Third Outline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33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1"/>
          <p:cNvGrpSpPr/>
          <p:nvPr/>
        </p:nvGrpSpPr>
        <p:grpSpPr>
          <a:xfrm>
            <a:off x="0" y="0"/>
            <a:ext cx="12186720" cy="6849720"/>
            <a:chOff x="0" y="0"/>
            <a:chExt cx="12186720" cy="6849720"/>
          </a:xfrm>
        </p:grpSpPr>
        <p:grpSp>
          <p:nvGrpSpPr>
            <p:cNvPr id="51" name="Group 2"/>
            <p:cNvGrpSpPr/>
            <p:nvPr/>
          </p:nvGrpSpPr>
          <p:grpSpPr>
            <a:xfrm>
              <a:off x="3657600" y="3540240"/>
              <a:ext cx="8523000" cy="3309480"/>
              <a:chOff x="3657600" y="3540240"/>
              <a:chExt cx="8523000" cy="3309480"/>
            </a:xfrm>
          </p:grpSpPr>
          <p:sp>
            <p:nvSpPr>
              <p:cNvPr id="52" name="CustomShape 3"/>
              <p:cNvSpPr/>
              <p:nvPr/>
            </p:nvSpPr>
            <p:spPr>
              <a:xfrm>
                <a:off x="3657600" y="4197240"/>
                <a:ext cx="6099480" cy="2652480"/>
              </a:xfrm>
              <a:custGeom>
                <a:avLst/>
                <a:gdLst/>
                <a:ahLst/>
                <a:rect l="l" t="t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399"/>
                  </a:gs>
                  <a:gs pos="100000">
                    <a:srgbClr val="002e8b"/>
                  </a:gs>
                </a:gsLst>
                <a:lin ang="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3" name="CustomShape 4"/>
              <p:cNvSpPr/>
              <p:nvPr/>
            </p:nvSpPr>
            <p:spPr>
              <a:xfrm>
                <a:off x="8826120" y="4240080"/>
                <a:ext cx="2664360" cy="1287000"/>
              </a:xfrm>
              <a:custGeom>
                <a:avLst/>
                <a:gdLst/>
                <a:ahLst/>
                <a:rect l="l" t="t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399"/>
                  </a:gs>
                  <a:gs pos="100000">
                    <a:srgbClr val="002e8b"/>
                  </a:gs>
                </a:gsLst>
                <a:lin ang="270000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4" name="CustomShape 5"/>
              <p:cNvSpPr/>
              <p:nvPr/>
            </p:nvSpPr>
            <p:spPr>
              <a:xfrm>
                <a:off x="6138000" y="5311800"/>
                <a:ext cx="6029640" cy="1537920"/>
              </a:xfrm>
              <a:custGeom>
                <a:avLst/>
                <a:gdLst/>
                <a:ahLst/>
                <a:rect l="l" t="t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97d"/>
                  </a:gs>
                  <a:gs pos="100000">
                    <a:srgbClr val="003399"/>
                  </a:gs>
                </a:gsLst>
                <a:lin ang="540000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5" name="CustomShape 6"/>
              <p:cNvSpPr/>
              <p:nvPr/>
            </p:nvSpPr>
            <p:spPr>
              <a:xfrm>
                <a:off x="5816520" y="3540240"/>
                <a:ext cx="6364080" cy="3309480"/>
              </a:xfrm>
              <a:custGeom>
                <a:avLst/>
                <a:gdLst/>
                <a:ahLst/>
                <a:rect l="l" t="t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6" name="CustomShape 7"/>
              <p:cNvSpPr/>
              <p:nvPr/>
            </p:nvSpPr>
            <p:spPr>
              <a:xfrm>
                <a:off x="9526680" y="3678120"/>
                <a:ext cx="2640960" cy="855360"/>
              </a:xfrm>
              <a:custGeom>
                <a:avLst/>
                <a:gdLst/>
                <a:ahLst/>
                <a:rect l="l" t="t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c86"/>
                  </a:gs>
                  <a:gs pos="100000">
                    <a:srgbClr val="003399"/>
                  </a:gs>
                </a:gsLst>
                <a:lin ang="270000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57" name="CustomShape 8"/>
            <p:cNvSpPr/>
            <p:nvPr/>
          </p:nvSpPr>
          <p:spPr>
            <a:xfrm>
              <a:off x="7031160" y="2128680"/>
              <a:ext cx="3862440" cy="2439720"/>
            </a:xfrm>
            <a:custGeom>
              <a:avLst/>
              <a:gdLst/>
              <a:ahLst/>
              <a:rect l="l" t="t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rgbClr val="002b81"/>
                </a:gs>
                <a:gs pos="100000">
                  <a:srgbClr val="003399"/>
                </a:gs>
              </a:gsLst>
              <a:lin ang="2700000"/>
            </a:gra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" name="CustomShape 9"/>
            <p:cNvSpPr/>
            <p:nvPr/>
          </p:nvSpPr>
          <p:spPr>
            <a:xfrm>
              <a:off x="0" y="0"/>
              <a:ext cx="12186720" cy="2819160"/>
            </a:xfrm>
            <a:custGeom>
              <a:avLst/>
              <a:gdLst/>
              <a:ahLst/>
              <a:rect l="l" t="t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514"/>
                </a:gs>
                <a:gs pos="100000">
                  <a:srgbClr val="003399"/>
                </a:gs>
              </a:gsLst>
              <a:lin ang="5400000"/>
            </a:gra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9" name="PlaceHolder 10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4400" spc="-1" strike="noStrike">
                <a:solidFill>
                  <a:srgbClr val="e5e5ff"/>
                </a:solidFill>
                <a:latin typeface="Garamond"/>
              </a:rPr>
              <a:t>Click to edit Master title style</a:t>
            </a:r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60" name="PlaceHolder 11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en-US" sz="3200" spc="-1" strike="noStrike">
                <a:solidFill>
                  <a:srgbClr val="ffffff"/>
                </a:solidFill>
                <a:latin typeface="Garamond"/>
              </a:rPr>
              <a:t>Click to edit Master text styles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a886e0"/>
              </a:buClr>
              <a:buSzPct val="70000"/>
              <a:buFont typeface="Wingdings" charset="2"/>
              <a:buChar char=""/>
            </a:pPr>
            <a:r>
              <a:rPr b="0" lang="en-US" sz="2800" spc="-1" strike="noStrike">
                <a:solidFill>
                  <a:srgbClr val="ffffff"/>
                </a:solidFill>
                <a:latin typeface="Garamond"/>
              </a:rPr>
              <a:t>Second level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e5e5ff"/>
              </a:buClr>
              <a:buSzPct val="70000"/>
              <a:buFont typeface="Wingdings" charset="2"/>
              <a:buChar char=""/>
            </a:pPr>
            <a:r>
              <a:rPr b="0" lang="en-US" sz="2400" spc="-1" strike="noStrike">
                <a:solidFill>
                  <a:srgbClr val="ffffff"/>
                </a:solidFill>
                <a:latin typeface="Garamond"/>
              </a:rPr>
              <a:t>Third level</a:t>
            </a:r>
            <a:endParaRPr b="0" lang="en-US" sz="2400" spc="-1" strike="noStrike">
              <a:solidFill>
                <a:srgbClr val="ffffff"/>
              </a:solidFill>
              <a:latin typeface="Garamond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a886e0"/>
              </a:buClr>
              <a:buSzPct val="70000"/>
              <a:buFont typeface="Wingdings" charset="2"/>
              <a:buChar char="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Fourth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Fifth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61" name="PlaceHolder 12"/>
          <p:cNvSpPr>
            <a:spLocks noGrp="1"/>
          </p:cNvSpPr>
          <p:nvPr>
            <p:ph type="dt"/>
          </p:nvPr>
        </p:nvSpPr>
        <p:spPr>
          <a:xfrm>
            <a:off x="609480" y="6251400"/>
            <a:ext cx="2844360" cy="47592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fld id="{FDB33C4C-741E-4641-BA85-5B20FA613F42}" type="datetime">
              <a:rPr b="0" lang="en-US" sz="1200" spc="-1" strike="noStrike">
                <a:solidFill>
                  <a:srgbClr val="ffffff"/>
                </a:solidFill>
                <a:latin typeface="Arial"/>
              </a:rPr>
              <a:t>11/28/24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62" name="PlaceHolder 13"/>
          <p:cNvSpPr>
            <a:spLocks noGrp="1"/>
          </p:cNvSpPr>
          <p:nvPr>
            <p:ph type="sldNum"/>
          </p:nvPr>
        </p:nvSpPr>
        <p:spPr>
          <a:xfrm>
            <a:off x="8737560" y="6248520"/>
            <a:ext cx="2844360" cy="475920"/>
          </a:xfrm>
          <a:prstGeom prst="rect">
            <a:avLst/>
          </a:prstGeom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64FD346B-F810-41B5-A319-30D644B50E2D}" type="slidenum">
              <a:rPr b="0" lang="en-US" sz="12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63" name="PlaceHolder 14"/>
          <p:cNvSpPr>
            <a:spLocks noGrp="1"/>
          </p:cNvSpPr>
          <p:nvPr>
            <p:ph type="ftr"/>
          </p:nvPr>
        </p:nvSpPr>
        <p:spPr>
          <a:xfrm>
            <a:off x="4165560" y="6248520"/>
            <a:ext cx="3860280" cy="475920"/>
          </a:xfrm>
          <a:prstGeom prst="rect">
            <a:avLst/>
          </a:prstGeom>
        </p:spPr>
        <p:txBody>
          <a:bodyPr anchor="b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33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1"/>
          <p:cNvGrpSpPr/>
          <p:nvPr/>
        </p:nvGrpSpPr>
        <p:grpSpPr>
          <a:xfrm>
            <a:off x="0" y="0"/>
            <a:ext cx="12186720" cy="6849720"/>
            <a:chOff x="0" y="0"/>
            <a:chExt cx="12186720" cy="6849720"/>
          </a:xfrm>
        </p:grpSpPr>
        <p:grpSp>
          <p:nvGrpSpPr>
            <p:cNvPr id="101" name="Group 2"/>
            <p:cNvGrpSpPr/>
            <p:nvPr/>
          </p:nvGrpSpPr>
          <p:grpSpPr>
            <a:xfrm>
              <a:off x="3657600" y="3540240"/>
              <a:ext cx="8523000" cy="3309480"/>
              <a:chOff x="3657600" y="3540240"/>
              <a:chExt cx="8523000" cy="3309480"/>
            </a:xfrm>
          </p:grpSpPr>
          <p:sp>
            <p:nvSpPr>
              <p:cNvPr id="102" name="CustomShape 3"/>
              <p:cNvSpPr/>
              <p:nvPr/>
            </p:nvSpPr>
            <p:spPr>
              <a:xfrm>
                <a:off x="3657600" y="4197240"/>
                <a:ext cx="6099480" cy="2652480"/>
              </a:xfrm>
              <a:custGeom>
                <a:avLst/>
                <a:gdLst/>
                <a:ahLst/>
                <a:rect l="l" t="t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399"/>
                  </a:gs>
                  <a:gs pos="100000">
                    <a:srgbClr val="002e8b"/>
                  </a:gs>
                </a:gsLst>
                <a:lin ang="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3" name="CustomShape 4"/>
              <p:cNvSpPr/>
              <p:nvPr/>
            </p:nvSpPr>
            <p:spPr>
              <a:xfrm>
                <a:off x="8826120" y="4240080"/>
                <a:ext cx="2664360" cy="1287000"/>
              </a:xfrm>
              <a:custGeom>
                <a:avLst/>
                <a:gdLst/>
                <a:ahLst/>
                <a:rect l="l" t="t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399"/>
                  </a:gs>
                  <a:gs pos="100000">
                    <a:srgbClr val="002e8b"/>
                  </a:gs>
                </a:gsLst>
                <a:lin ang="270000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" name="CustomShape 5"/>
              <p:cNvSpPr/>
              <p:nvPr/>
            </p:nvSpPr>
            <p:spPr>
              <a:xfrm>
                <a:off x="6138000" y="5311800"/>
                <a:ext cx="6029640" cy="1537920"/>
              </a:xfrm>
              <a:custGeom>
                <a:avLst/>
                <a:gdLst/>
                <a:ahLst/>
                <a:rect l="l" t="t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97d"/>
                  </a:gs>
                  <a:gs pos="100000">
                    <a:srgbClr val="003399"/>
                  </a:gs>
                </a:gsLst>
                <a:lin ang="540000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5" name="CustomShape 6"/>
              <p:cNvSpPr/>
              <p:nvPr/>
            </p:nvSpPr>
            <p:spPr>
              <a:xfrm>
                <a:off x="5816520" y="3540240"/>
                <a:ext cx="6364080" cy="3309480"/>
              </a:xfrm>
              <a:custGeom>
                <a:avLst/>
                <a:gdLst/>
                <a:ahLst/>
                <a:rect l="l" t="t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6" name="CustomShape 7"/>
              <p:cNvSpPr/>
              <p:nvPr/>
            </p:nvSpPr>
            <p:spPr>
              <a:xfrm>
                <a:off x="9526680" y="3678120"/>
                <a:ext cx="2640960" cy="855360"/>
              </a:xfrm>
              <a:custGeom>
                <a:avLst/>
                <a:gdLst/>
                <a:ahLst/>
                <a:rect l="l" t="t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c86"/>
                  </a:gs>
                  <a:gs pos="100000">
                    <a:srgbClr val="003399"/>
                  </a:gs>
                </a:gsLst>
                <a:lin ang="270000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07" name="CustomShape 8"/>
            <p:cNvSpPr/>
            <p:nvPr/>
          </p:nvSpPr>
          <p:spPr>
            <a:xfrm>
              <a:off x="7031160" y="2128680"/>
              <a:ext cx="3862440" cy="2439720"/>
            </a:xfrm>
            <a:custGeom>
              <a:avLst/>
              <a:gdLst/>
              <a:ahLst/>
              <a:rect l="l" t="t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rgbClr val="002b81"/>
                </a:gs>
                <a:gs pos="100000">
                  <a:srgbClr val="003399"/>
                </a:gs>
              </a:gsLst>
              <a:lin ang="2700000"/>
            </a:gra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8" name="CustomShape 9"/>
            <p:cNvSpPr/>
            <p:nvPr/>
          </p:nvSpPr>
          <p:spPr>
            <a:xfrm>
              <a:off x="0" y="0"/>
              <a:ext cx="12186720" cy="2819160"/>
            </a:xfrm>
            <a:custGeom>
              <a:avLst/>
              <a:gdLst/>
              <a:ahLst/>
              <a:rect l="l" t="t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514"/>
                </a:gs>
                <a:gs pos="100000">
                  <a:srgbClr val="003399"/>
                </a:gs>
              </a:gsLst>
              <a:lin ang="5400000"/>
            </a:gra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09" name="PlaceHolder 10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4400" spc="-1" strike="noStrike">
                <a:solidFill>
                  <a:srgbClr val="e5e5ff"/>
                </a:solidFill>
                <a:latin typeface="Garamond"/>
              </a:rPr>
              <a:t>Click to edit Master title style</a:t>
            </a:r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10" name="PlaceHolder 11"/>
          <p:cNvSpPr>
            <a:spLocks noGrp="1"/>
          </p:cNvSpPr>
          <p:nvPr>
            <p:ph type="dt"/>
          </p:nvPr>
        </p:nvSpPr>
        <p:spPr>
          <a:xfrm>
            <a:off x="609480" y="6251400"/>
            <a:ext cx="2844360" cy="47592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fld id="{47C4BD1F-6057-487A-B8FA-C66AF2CE3D4A}" type="datetime">
              <a:rPr b="0" lang="en-US" sz="1200" spc="-1" strike="noStrike">
                <a:solidFill>
                  <a:srgbClr val="ffffff"/>
                </a:solidFill>
                <a:latin typeface="Arial"/>
              </a:rPr>
              <a:t>11/28/24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111" name="PlaceHolder 12"/>
          <p:cNvSpPr>
            <a:spLocks noGrp="1"/>
          </p:cNvSpPr>
          <p:nvPr>
            <p:ph type="sldNum"/>
          </p:nvPr>
        </p:nvSpPr>
        <p:spPr>
          <a:xfrm>
            <a:off x="8737560" y="6248520"/>
            <a:ext cx="2844360" cy="475920"/>
          </a:xfrm>
          <a:prstGeom prst="rect">
            <a:avLst/>
          </a:prstGeom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4B202D4F-0CDA-40DA-9A88-B0BB1AA81806}" type="slidenum">
              <a:rPr b="0" lang="en-US" sz="12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112" name="PlaceHolder 13"/>
          <p:cNvSpPr>
            <a:spLocks noGrp="1"/>
          </p:cNvSpPr>
          <p:nvPr>
            <p:ph type="ftr"/>
          </p:nvPr>
        </p:nvSpPr>
        <p:spPr>
          <a:xfrm>
            <a:off x="4165560" y="6248520"/>
            <a:ext cx="3860280" cy="475920"/>
          </a:xfrm>
          <a:prstGeom prst="rect">
            <a:avLst/>
          </a:prstGeom>
        </p:spPr>
        <p:txBody>
          <a:bodyPr anchor="b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113" name="PlaceHolder 1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ffffff"/>
                </a:solidFill>
                <a:latin typeface="Garamond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ffffff"/>
                </a:solidFill>
                <a:latin typeface="Garamond"/>
              </a:rPr>
              <a:t>Second Outline Level</a:t>
            </a:r>
            <a:endParaRPr b="0" lang="en-US" sz="2400" spc="-1" strike="noStrike">
              <a:solidFill>
                <a:srgbClr val="ffffff"/>
              </a:solidFill>
              <a:latin typeface="Garamond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Third Outline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Fourth Outline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Fifth Outline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Sixth Outline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Seventh Outline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33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roup 1"/>
          <p:cNvGrpSpPr/>
          <p:nvPr/>
        </p:nvGrpSpPr>
        <p:grpSpPr>
          <a:xfrm>
            <a:off x="0" y="0"/>
            <a:ext cx="12186720" cy="6849720"/>
            <a:chOff x="0" y="0"/>
            <a:chExt cx="12186720" cy="6849720"/>
          </a:xfrm>
        </p:grpSpPr>
        <p:grpSp>
          <p:nvGrpSpPr>
            <p:cNvPr id="151" name="Group 2"/>
            <p:cNvGrpSpPr/>
            <p:nvPr/>
          </p:nvGrpSpPr>
          <p:grpSpPr>
            <a:xfrm>
              <a:off x="3657600" y="3540240"/>
              <a:ext cx="8523000" cy="3309480"/>
              <a:chOff x="3657600" y="3540240"/>
              <a:chExt cx="8523000" cy="3309480"/>
            </a:xfrm>
          </p:grpSpPr>
          <p:sp>
            <p:nvSpPr>
              <p:cNvPr id="152" name="CustomShape 3"/>
              <p:cNvSpPr/>
              <p:nvPr/>
            </p:nvSpPr>
            <p:spPr>
              <a:xfrm>
                <a:off x="3657600" y="4197240"/>
                <a:ext cx="6099480" cy="2652480"/>
              </a:xfrm>
              <a:custGeom>
                <a:avLst/>
                <a:gdLst/>
                <a:ahLst/>
                <a:rect l="l" t="t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399"/>
                  </a:gs>
                  <a:gs pos="100000">
                    <a:srgbClr val="002e8b"/>
                  </a:gs>
                </a:gsLst>
                <a:lin ang="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53" name="CustomShape 4"/>
              <p:cNvSpPr/>
              <p:nvPr/>
            </p:nvSpPr>
            <p:spPr>
              <a:xfrm>
                <a:off x="8826120" y="4240080"/>
                <a:ext cx="2664360" cy="1287000"/>
              </a:xfrm>
              <a:custGeom>
                <a:avLst/>
                <a:gdLst/>
                <a:ahLst/>
                <a:rect l="l" t="t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399"/>
                  </a:gs>
                  <a:gs pos="100000">
                    <a:srgbClr val="002e8b"/>
                  </a:gs>
                </a:gsLst>
                <a:lin ang="270000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54" name="CustomShape 5"/>
              <p:cNvSpPr/>
              <p:nvPr/>
            </p:nvSpPr>
            <p:spPr>
              <a:xfrm>
                <a:off x="6138000" y="5311800"/>
                <a:ext cx="6029640" cy="1537920"/>
              </a:xfrm>
              <a:custGeom>
                <a:avLst/>
                <a:gdLst/>
                <a:ahLst/>
                <a:rect l="l" t="t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97d"/>
                  </a:gs>
                  <a:gs pos="100000">
                    <a:srgbClr val="003399"/>
                  </a:gs>
                </a:gsLst>
                <a:lin ang="540000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55" name="CustomShape 6"/>
              <p:cNvSpPr/>
              <p:nvPr/>
            </p:nvSpPr>
            <p:spPr>
              <a:xfrm>
                <a:off x="5816520" y="3540240"/>
                <a:ext cx="6364080" cy="3309480"/>
              </a:xfrm>
              <a:custGeom>
                <a:avLst/>
                <a:gdLst/>
                <a:ahLst/>
                <a:rect l="l" t="t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56" name="CustomShape 7"/>
              <p:cNvSpPr/>
              <p:nvPr/>
            </p:nvSpPr>
            <p:spPr>
              <a:xfrm>
                <a:off x="9526680" y="3678120"/>
                <a:ext cx="2640960" cy="855360"/>
              </a:xfrm>
              <a:custGeom>
                <a:avLst/>
                <a:gdLst/>
                <a:ahLst/>
                <a:rect l="l" t="t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c86"/>
                  </a:gs>
                  <a:gs pos="100000">
                    <a:srgbClr val="003399"/>
                  </a:gs>
                </a:gsLst>
                <a:lin ang="2700000"/>
              </a:gra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57" name="CustomShape 8"/>
            <p:cNvSpPr/>
            <p:nvPr/>
          </p:nvSpPr>
          <p:spPr>
            <a:xfrm>
              <a:off x="7031160" y="2128680"/>
              <a:ext cx="3862440" cy="2439720"/>
            </a:xfrm>
            <a:custGeom>
              <a:avLst/>
              <a:gdLst/>
              <a:ahLst/>
              <a:rect l="l" t="t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rgbClr val="002b81"/>
                </a:gs>
                <a:gs pos="100000">
                  <a:srgbClr val="003399"/>
                </a:gs>
              </a:gsLst>
              <a:lin ang="2700000"/>
            </a:gra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" name="CustomShape 9"/>
            <p:cNvSpPr/>
            <p:nvPr/>
          </p:nvSpPr>
          <p:spPr>
            <a:xfrm>
              <a:off x="0" y="0"/>
              <a:ext cx="12186720" cy="2819160"/>
            </a:xfrm>
            <a:custGeom>
              <a:avLst/>
              <a:gdLst/>
              <a:ahLst/>
              <a:rect l="l" t="t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514"/>
                </a:gs>
                <a:gs pos="100000">
                  <a:srgbClr val="003399"/>
                </a:gs>
              </a:gsLst>
              <a:lin ang="5400000"/>
            </a:gra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59" name="PlaceHolder 10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4400" spc="-1" strike="noStrike">
                <a:solidFill>
                  <a:srgbClr val="e5e5ff"/>
                </a:solidFill>
                <a:latin typeface="Garamond"/>
              </a:rPr>
              <a:t>Click to edit Master title style</a:t>
            </a:r>
            <a:endParaRPr b="0" lang="en-US" sz="44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60" name="PlaceHolder 11"/>
          <p:cNvSpPr>
            <a:spLocks noGrp="1"/>
          </p:cNvSpPr>
          <p:nvPr>
            <p:ph type="body"/>
          </p:nvPr>
        </p:nvSpPr>
        <p:spPr>
          <a:xfrm>
            <a:off x="609480" y="1600200"/>
            <a:ext cx="540972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en-US" sz="2800" spc="-1" strike="noStrike">
                <a:solidFill>
                  <a:srgbClr val="ffffff"/>
                </a:solidFill>
                <a:latin typeface="Garamond"/>
              </a:rPr>
              <a:t>Click to edit Master text styles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  <a:p>
            <a:pPr lvl="1" marL="743040" indent="-285480">
              <a:lnSpc>
                <a:spcPct val="100000"/>
              </a:lnSpc>
              <a:spcBef>
                <a:spcPts val="479"/>
              </a:spcBef>
              <a:buClr>
                <a:srgbClr val="a886e0"/>
              </a:buClr>
              <a:buSzPct val="70000"/>
              <a:buFont typeface="Wingdings" charset="2"/>
              <a:buChar char=""/>
            </a:pPr>
            <a:r>
              <a:rPr b="0" lang="en-US" sz="2400" spc="-1" strike="noStrike">
                <a:solidFill>
                  <a:srgbClr val="ffffff"/>
                </a:solidFill>
                <a:latin typeface="Garamond"/>
              </a:rPr>
              <a:t>Second level</a:t>
            </a:r>
            <a:endParaRPr b="0" lang="en-US" sz="2400" spc="-1" strike="noStrike">
              <a:solidFill>
                <a:srgbClr val="ffffff"/>
              </a:solidFill>
              <a:latin typeface="Garamond"/>
            </a:endParaRPr>
          </a:p>
          <a:p>
            <a:pPr lvl="2" marL="1143000" indent="-228240">
              <a:lnSpc>
                <a:spcPct val="100000"/>
              </a:lnSpc>
              <a:spcBef>
                <a:spcPts val="400"/>
              </a:spcBef>
              <a:buClr>
                <a:srgbClr val="e5e5ff"/>
              </a:buClr>
              <a:buSzPct val="70000"/>
              <a:buFont typeface="Wingdings" charset="2"/>
              <a:buChar char="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Third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  <a:p>
            <a:pPr lvl="3" marL="1600200" indent="-228240">
              <a:lnSpc>
                <a:spcPct val="100000"/>
              </a:lnSpc>
              <a:spcBef>
                <a:spcPts val="360"/>
              </a:spcBef>
              <a:buClr>
                <a:srgbClr val="a886e0"/>
              </a:buClr>
              <a:buSzPct val="70000"/>
              <a:buFont typeface="Wingdings" charset="2"/>
              <a:buChar char=""/>
            </a:pPr>
            <a:r>
              <a:rPr b="0" lang="en-US" sz="1800" spc="-1" strike="noStrike">
                <a:solidFill>
                  <a:srgbClr val="ffffff"/>
                </a:solidFill>
                <a:latin typeface="Garamond"/>
              </a:rPr>
              <a:t>Fourth level</a:t>
            </a:r>
            <a:endParaRPr b="0" lang="en-US" sz="1800" spc="-1" strike="noStrike">
              <a:solidFill>
                <a:srgbClr val="ffffff"/>
              </a:solidFill>
              <a:latin typeface="Garamond"/>
            </a:endParaRPr>
          </a:p>
          <a:p>
            <a:pPr lvl="4" marL="2057400" indent="-228240">
              <a:lnSpc>
                <a:spcPct val="100000"/>
              </a:lnSpc>
              <a:spcBef>
                <a:spcPts val="360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en-US" sz="1800" spc="-1" strike="noStrike">
                <a:solidFill>
                  <a:srgbClr val="ffffff"/>
                </a:solidFill>
                <a:latin typeface="Garamond"/>
              </a:rPr>
              <a:t>Fifth level</a:t>
            </a:r>
            <a:endParaRPr b="0" lang="en-US" sz="18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61" name="PlaceHolder 12"/>
          <p:cNvSpPr>
            <a:spLocks noGrp="1"/>
          </p:cNvSpPr>
          <p:nvPr>
            <p:ph type="body"/>
          </p:nvPr>
        </p:nvSpPr>
        <p:spPr>
          <a:xfrm>
            <a:off x="6172200" y="1600200"/>
            <a:ext cx="540972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en-US" sz="2800" spc="-1" strike="noStrike">
                <a:solidFill>
                  <a:srgbClr val="ffffff"/>
                </a:solidFill>
                <a:latin typeface="Garamond"/>
              </a:rPr>
              <a:t>Click to edit Master text styles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  <a:p>
            <a:pPr lvl="1" marL="743040" indent="-285480">
              <a:lnSpc>
                <a:spcPct val="100000"/>
              </a:lnSpc>
              <a:spcBef>
                <a:spcPts val="479"/>
              </a:spcBef>
              <a:buClr>
                <a:srgbClr val="a886e0"/>
              </a:buClr>
              <a:buSzPct val="70000"/>
              <a:buFont typeface="Wingdings" charset="2"/>
              <a:buChar char=""/>
            </a:pPr>
            <a:r>
              <a:rPr b="0" lang="en-US" sz="2400" spc="-1" strike="noStrike">
                <a:solidFill>
                  <a:srgbClr val="ffffff"/>
                </a:solidFill>
                <a:latin typeface="Garamond"/>
              </a:rPr>
              <a:t>Second level</a:t>
            </a:r>
            <a:endParaRPr b="0" lang="en-US" sz="2400" spc="-1" strike="noStrike">
              <a:solidFill>
                <a:srgbClr val="ffffff"/>
              </a:solidFill>
              <a:latin typeface="Garamond"/>
            </a:endParaRPr>
          </a:p>
          <a:p>
            <a:pPr lvl="2" marL="1143000" indent="-228240">
              <a:lnSpc>
                <a:spcPct val="100000"/>
              </a:lnSpc>
              <a:spcBef>
                <a:spcPts val="400"/>
              </a:spcBef>
              <a:buClr>
                <a:srgbClr val="e5e5ff"/>
              </a:buClr>
              <a:buSzPct val="70000"/>
              <a:buFont typeface="Wingdings" charset="2"/>
              <a:buChar char=""/>
            </a:pPr>
            <a:r>
              <a:rPr b="0" lang="en-US" sz="2000" spc="-1" strike="noStrike">
                <a:solidFill>
                  <a:srgbClr val="ffffff"/>
                </a:solidFill>
                <a:latin typeface="Garamond"/>
              </a:rPr>
              <a:t>Third level</a:t>
            </a:r>
            <a:endParaRPr b="0" lang="en-US" sz="2000" spc="-1" strike="noStrike">
              <a:solidFill>
                <a:srgbClr val="ffffff"/>
              </a:solidFill>
              <a:latin typeface="Garamond"/>
            </a:endParaRPr>
          </a:p>
          <a:p>
            <a:pPr lvl="3" marL="1600200" indent="-228240">
              <a:lnSpc>
                <a:spcPct val="100000"/>
              </a:lnSpc>
              <a:spcBef>
                <a:spcPts val="360"/>
              </a:spcBef>
              <a:buClr>
                <a:srgbClr val="a886e0"/>
              </a:buClr>
              <a:buSzPct val="70000"/>
              <a:buFont typeface="Wingdings" charset="2"/>
              <a:buChar char=""/>
            </a:pPr>
            <a:r>
              <a:rPr b="0" lang="en-US" sz="1800" spc="-1" strike="noStrike">
                <a:solidFill>
                  <a:srgbClr val="ffffff"/>
                </a:solidFill>
                <a:latin typeface="Garamond"/>
              </a:rPr>
              <a:t>Fourth level</a:t>
            </a:r>
            <a:endParaRPr b="0" lang="en-US" sz="1800" spc="-1" strike="noStrike">
              <a:solidFill>
                <a:srgbClr val="ffffff"/>
              </a:solidFill>
              <a:latin typeface="Garamond"/>
            </a:endParaRPr>
          </a:p>
          <a:p>
            <a:pPr lvl="4" marL="2057400" indent="-228240">
              <a:lnSpc>
                <a:spcPct val="100000"/>
              </a:lnSpc>
              <a:spcBef>
                <a:spcPts val="360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en-US" sz="1800" spc="-1" strike="noStrike">
                <a:solidFill>
                  <a:srgbClr val="ffffff"/>
                </a:solidFill>
                <a:latin typeface="Garamond"/>
              </a:rPr>
              <a:t>Fifth level</a:t>
            </a:r>
            <a:endParaRPr b="0" lang="en-US" sz="18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162" name="PlaceHolder 13"/>
          <p:cNvSpPr>
            <a:spLocks noGrp="1"/>
          </p:cNvSpPr>
          <p:nvPr>
            <p:ph type="dt"/>
          </p:nvPr>
        </p:nvSpPr>
        <p:spPr>
          <a:xfrm>
            <a:off x="609480" y="6251400"/>
            <a:ext cx="2844360" cy="47592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fld id="{8D1F18D8-4E5D-4266-A04B-5EC7C5DA18DD}" type="datetime">
              <a:rPr b="0" lang="en-US" sz="1200" spc="-1" strike="noStrike">
                <a:solidFill>
                  <a:srgbClr val="ffffff"/>
                </a:solidFill>
                <a:latin typeface="Arial"/>
              </a:rPr>
              <a:t>11/28/24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163" name="PlaceHolder 14"/>
          <p:cNvSpPr>
            <a:spLocks noGrp="1"/>
          </p:cNvSpPr>
          <p:nvPr>
            <p:ph type="sldNum"/>
          </p:nvPr>
        </p:nvSpPr>
        <p:spPr>
          <a:xfrm>
            <a:off x="8737560" y="6248520"/>
            <a:ext cx="2844360" cy="475920"/>
          </a:xfrm>
          <a:prstGeom prst="rect">
            <a:avLst/>
          </a:prstGeom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3A25B072-26DB-4587-B292-7CF13E19847A}" type="slidenum">
              <a:rPr b="0" lang="en-US" sz="12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164" name="PlaceHolder 15"/>
          <p:cNvSpPr>
            <a:spLocks noGrp="1"/>
          </p:cNvSpPr>
          <p:nvPr>
            <p:ph type="ftr"/>
          </p:nvPr>
        </p:nvSpPr>
        <p:spPr>
          <a:xfrm>
            <a:off x="4165560" y="6248520"/>
            <a:ext cx="3860280" cy="475920"/>
          </a:xfrm>
          <a:prstGeom prst="rect">
            <a:avLst/>
          </a:prstGeom>
        </p:spPr>
        <p:txBody>
          <a:bodyPr anchor="b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icture 4" descr=""/>
          <p:cNvPicPr/>
          <p:nvPr/>
        </p:nvPicPr>
        <p:blipFill>
          <a:blip r:embed="rId1"/>
          <a:stretch/>
        </p:blipFill>
        <p:spPr>
          <a:xfrm>
            <a:off x="0" y="22320"/>
            <a:ext cx="12191760" cy="6857640"/>
          </a:xfrm>
          <a:prstGeom prst="rect">
            <a:avLst/>
          </a:prstGeom>
          <a:ln w="9525">
            <a:noFill/>
          </a:ln>
        </p:spPr>
      </p:pic>
      <p:sp>
        <p:nvSpPr>
          <p:cNvPr id="202" name="CustomShape 1"/>
          <p:cNvSpPr/>
          <p:nvPr/>
        </p:nvSpPr>
        <p:spPr>
          <a:xfrm>
            <a:off x="8999640" y="408960"/>
            <a:ext cx="2863080" cy="712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03" name="Picture 4" descr=""/>
          <p:cNvPicPr/>
          <p:nvPr/>
        </p:nvPicPr>
        <p:blipFill>
          <a:blip r:embed="rId2"/>
          <a:stretch/>
        </p:blipFill>
        <p:spPr>
          <a:xfrm>
            <a:off x="8104320" y="275400"/>
            <a:ext cx="1471680" cy="980640"/>
          </a:xfrm>
          <a:prstGeom prst="rect">
            <a:avLst/>
          </a:prstGeom>
          <a:ln w="0">
            <a:noFill/>
          </a:ln>
        </p:spPr>
      </p:pic>
      <p:sp>
        <p:nvSpPr>
          <p:cNvPr id="204" name="CustomShape 2"/>
          <p:cNvSpPr/>
          <p:nvPr/>
        </p:nvSpPr>
        <p:spPr>
          <a:xfrm>
            <a:off x="9675360" y="442440"/>
            <a:ext cx="198468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6c6cff"/>
                </a:solidFill>
                <a:latin typeface="Garamond"/>
              </a:rPr>
              <a:t>Co-funded by the European Union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05" name="CustomShape 3"/>
          <p:cNvSpPr/>
          <p:nvPr/>
        </p:nvSpPr>
        <p:spPr>
          <a:xfrm>
            <a:off x="2870280" y="6079680"/>
            <a:ext cx="89924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500050"/>
                </a:solidFill>
                <a:latin typeface="Arial"/>
              </a:rPr>
              <a:t>Jean Monnet Module with the support of Erasmus+ programme of the European Union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206" name="Picture 6" descr=""/>
          <p:cNvPicPr/>
          <p:nvPr/>
        </p:nvPicPr>
        <p:blipFill>
          <a:blip r:embed="rId3"/>
          <a:stretch/>
        </p:blipFill>
        <p:spPr>
          <a:xfrm>
            <a:off x="8341200" y="2936880"/>
            <a:ext cx="1194840" cy="1194840"/>
          </a:xfrm>
          <a:prstGeom prst="rect">
            <a:avLst/>
          </a:prstGeom>
          <a:ln w="0">
            <a:noFill/>
          </a:ln>
        </p:spPr>
      </p:pic>
      <p:sp>
        <p:nvSpPr>
          <p:cNvPr id="207" name="CustomShape 4"/>
          <p:cNvSpPr/>
          <p:nvPr/>
        </p:nvSpPr>
        <p:spPr>
          <a:xfrm>
            <a:off x="6354360" y="2727720"/>
            <a:ext cx="5168160" cy="208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08" name="Picture 2" descr=""/>
          <p:cNvPicPr/>
          <p:nvPr/>
        </p:nvPicPr>
        <p:blipFill>
          <a:blip r:embed="rId4"/>
          <a:stretch/>
        </p:blipFill>
        <p:spPr>
          <a:xfrm>
            <a:off x="5068080" y="896760"/>
            <a:ext cx="7507800" cy="2148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Shape 1"/>
          <p:cNvSpPr txBox="1"/>
          <p:nvPr/>
        </p:nvSpPr>
        <p:spPr>
          <a:xfrm>
            <a:off x="2743200" y="2514600"/>
            <a:ext cx="7921080" cy="153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1" i="1" lang="en-US" sz="2800" spc="-1" strike="noStrike">
                <a:latin typeface="Arial"/>
              </a:rPr>
              <a:t>ZAŠTITA GEOGRAFSKIH OZNAKA U EVROPSKOJ UNIJI</a:t>
            </a:r>
            <a:endParaRPr b="1" i="1" lang="en-US" sz="2800" spc="-1" strike="noStrike">
              <a:latin typeface="Arial"/>
            </a:endParaRPr>
          </a:p>
          <a:p>
            <a:endParaRPr b="1" i="1" lang="en-US" sz="2800" spc="-1" strike="noStrike">
              <a:latin typeface="Arial"/>
            </a:endParaRPr>
          </a:p>
          <a:p>
            <a:r>
              <a:rPr b="1" i="1" lang="en-US" sz="2800" spc="-1" strike="noStrike">
                <a:latin typeface="Arial"/>
              </a:rPr>
              <a:t>Prof. dr Vladimir Medović</a:t>
            </a:r>
            <a:endParaRPr b="1" i="1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Shape 1"/>
          <p:cNvSpPr txBox="1"/>
          <p:nvPr/>
        </p:nvSpPr>
        <p:spPr>
          <a:xfrm>
            <a:off x="419040" y="523800"/>
            <a:ext cx="11353320" cy="599760"/>
          </a:xfrm>
          <a:prstGeom prst="rect">
            <a:avLst/>
          </a:prstGeom>
          <a:noFill/>
          <a:ln w="936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sr-Latn-CS" sz="2800" spc="-1" strike="noStrike">
                <a:solidFill>
                  <a:srgbClr val="ffcc00"/>
                </a:solidFill>
                <a:latin typeface="Garamond"/>
              </a:rPr>
              <a:t>PRAVO INTELEKTULNE SVOJINE U EU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11" name="TextShape 2"/>
          <p:cNvSpPr txBox="1"/>
          <p:nvPr/>
        </p:nvSpPr>
        <p:spPr>
          <a:xfrm>
            <a:off x="418320" y="1167120"/>
            <a:ext cx="11228040" cy="3804840"/>
          </a:xfrm>
          <a:prstGeom prst="rect">
            <a:avLst/>
          </a:prstGeom>
          <a:noFill/>
          <a:ln w="9360"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sr-Latn-CS" sz="2800" spc="-1" strike="noStrike">
                <a:solidFill>
                  <a:srgbClr val="ffffff"/>
                </a:solidFill>
                <a:latin typeface="Garamond"/>
              </a:rPr>
              <a:t>Evropski patenti – Evropski zavod za patente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2800" spc="-1" strike="noStrike">
                <a:solidFill>
                  <a:srgbClr val="ffffff"/>
                </a:solidFill>
                <a:latin typeface="Garamond"/>
              </a:rPr>
              <a:t>Žigovi – Evropski zavod za intelektualnu svojinu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2800" spc="-1" strike="noStrike">
                <a:solidFill>
                  <a:srgbClr val="ffffff"/>
                </a:solidFill>
                <a:latin typeface="Garamond"/>
              </a:rPr>
              <a:t>Geografske oznake: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2800" spc="-1" strike="noStrike">
                <a:solidFill>
                  <a:srgbClr val="ffffff"/>
                </a:solidFill>
                <a:latin typeface="Garamond"/>
              </a:rPr>
              <a:t>1. zanatski i industrijski proizvodi – Evropski zavod za intelektualnu svojinu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2800" spc="-1" strike="noStrike">
                <a:solidFill>
                  <a:srgbClr val="ffffff"/>
                </a:solidFill>
                <a:latin typeface="Garamond"/>
              </a:rPr>
              <a:t>2. poljoprivredni proizvodi – Evropska komisija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2800" spc="-1" strike="noStrike">
                <a:solidFill>
                  <a:srgbClr val="ffffff"/>
                </a:solidFill>
                <a:latin typeface="Garamond"/>
              </a:rPr>
              <a:t> 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12" name="CustomShape 3"/>
          <p:cNvSpPr/>
          <p:nvPr/>
        </p:nvSpPr>
        <p:spPr>
          <a:xfrm>
            <a:off x="7370280" y="6211800"/>
            <a:ext cx="4821480" cy="6390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Shape 1"/>
          <p:cNvSpPr txBox="1"/>
          <p:nvPr/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936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ffcc00"/>
                </a:solidFill>
                <a:latin typeface="Garamond"/>
              </a:rPr>
              <a:t>IZVORI PRAVA EU O ZAŠTITI GEOGRAGRAFSKIH OZNAKA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14" name="TextShape 2"/>
          <p:cNvSpPr txBox="1"/>
          <p:nvPr/>
        </p:nvSpPr>
        <p:spPr>
          <a:xfrm>
            <a:off x="470160" y="1298160"/>
            <a:ext cx="11509560" cy="4525560"/>
          </a:xfrm>
          <a:prstGeom prst="rect">
            <a:avLst/>
          </a:prstGeom>
          <a:noFill/>
          <a:ln w="9360"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Uredba Evropskog parlamenta i Saveta o zaštiti geografskih oznaka za zanatske i industrijske proizvode (EU) 2017/1001, 2023/2411 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Uredba Evropskog parlamenta i Saveta o gegrafskim oznakama za vina, žestoka pića i geografske poljoprivredne proizvode, kao i tradicionalne specijalitete i opcione pojmove kvaliteta za poljoprivredne proizvode (EU)1308/2013, 2019/787, 2019/1753, 2024/1143 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extShape 1"/>
          <p:cNvSpPr txBox="1"/>
          <p:nvPr/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936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ffcc00"/>
                </a:solidFill>
                <a:latin typeface="Garamond"/>
              </a:rPr>
              <a:t>MEĐUNARODNI SPORAZUMI O ZAŠTITI GEOGRAGRAFSKIH OZNAKA KOJI OBAVEZUJU EU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16" name="TextShape 2"/>
          <p:cNvSpPr txBox="1"/>
          <p:nvPr/>
        </p:nvSpPr>
        <p:spPr>
          <a:xfrm>
            <a:off x="470160" y="1298160"/>
            <a:ext cx="11509560" cy="4525560"/>
          </a:xfrm>
          <a:prstGeom prst="rect">
            <a:avLst/>
          </a:prstGeom>
          <a:noFill/>
          <a:ln w="9360"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 </a:t>
            </a: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Sporazum STO o trgovinskim aspektima intelektualne svojine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Lisabonski sporazum o zaštiti oznaka porekla i njihovoj međunarodnoj registraciji iz 1958, revidiran 1967, 1979 i 2015. godine 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936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ffcc00"/>
                </a:solidFill>
                <a:latin typeface="Garamond"/>
              </a:rPr>
              <a:t>GEOGRAFSKE OZNAKE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18" name="TextShape 2"/>
          <p:cNvSpPr txBox="1"/>
          <p:nvPr/>
        </p:nvSpPr>
        <p:spPr>
          <a:xfrm>
            <a:off x="470160" y="1298160"/>
            <a:ext cx="11509560" cy="4525560"/>
          </a:xfrm>
          <a:prstGeom prst="rect">
            <a:avLst/>
          </a:prstGeom>
          <a:noFill/>
          <a:ln w="9360"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 </a:t>
            </a: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Zaštićene oznake porekla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Zaštićene geografske oznake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Geografske oznake 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extShape 1"/>
          <p:cNvSpPr txBox="1"/>
          <p:nvPr/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936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ffcc00"/>
                </a:solidFill>
                <a:latin typeface="Garamond"/>
              </a:rPr>
              <a:t>ZAŠTIĆENE OZNAKE POREKLA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20" name="TextShape 2"/>
          <p:cNvSpPr txBox="1"/>
          <p:nvPr/>
        </p:nvSpPr>
        <p:spPr>
          <a:xfrm>
            <a:off x="470160" y="1298160"/>
            <a:ext cx="11509560" cy="4525560"/>
          </a:xfrm>
          <a:prstGeom prst="rect">
            <a:avLst/>
          </a:prstGeom>
          <a:noFill/>
          <a:ln w="9360"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 </a:t>
            </a: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Primenjuju se na hranu, poljlprivredne proizvode i vina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Svaka faza u proizvodnj, pripremi i obradi mora biti obavljena u određenom regionu. Za vina  to znači da upotrebljeno grožđe mora biti isključivo  iz regiona u kojem se vino pravo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 </a:t>
            </a: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Oznaka na etiketi obavezna za poljoprivredne proizvode i hranu, opciona za vina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Shape 1"/>
          <p:cNvSpPr txBox="1"/>
          <p:nvPr/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936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ffcc00"/>
                </a:solidFill>
                <a:latin typeface="Garamond"/>
              </a:rPr>
              <a:t>ZAŠTIĆENE GEOGRAFSKE OZNAKE 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22" name="TextShape 2"/>
          <p:cNvSpPr txBox="1"/>
          <p:nvPr/>
        </p:nvSpPr>
        <p:spPr>
          <a:xfrm>
            <a:off x="470160" y="1298160"/>
            <a:ext cx="11509560" cy="4525560"/>
          </a:xfrm>
          <a:prstGeom prst="rect">
            <a:avLst/>
          </a:prstGeom>
          <a:noFill/>
          <a:ln w="9360"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 </a:t>
            </a: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Primenjuju se na hranu, poljlprivredne proizvode i vina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Za većinu proizvoda, bar jedna faza u proizvodnj, pripremi i obradi mora biti obavljena u određenom regionu. Za vina  to znači da najmanje 85% upotrebljenog grožđa mora biti  iz regiona u kojem se vino pravo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 </a:t>
            </a: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Oznaka na etiketi obavezna za poljoprivredne proizvode i hranu, opciona za vina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extShape 1"/>
          <p:cNvSpPr txBox="1"/>
          <p:nvPr/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936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ffcc00"/>
                </a:solidFill>
                <a:latin typeface="Garamond"/>
              </a:rPr>
              <a:t>GEOGRAFSKE OZNAKE 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24" name="TextShape 2"/>
          <p:cNvSpPr txBox="1"/>
          <p:nvPr/>
        </p:nvSpPr>
        <p:spPr>
          <a:xfrm>
            <a:off x="470160" y="1298160"/>
            <a:ext cx="11509560" cy="4525560"/>
          </a:xfrm>
          <a:prstGeom prst="rect">
            <a:avLst/>
          </a:prstGeom>
          <a:noFill/>
          <a:ln w="9360"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 </a:t>
            </a: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Primenjuju se na žestoka alkoholna pića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Za većinu proizvoda, bar jedna faza u destilaciji i pripremi mora biti obavljena u određenom regionu. Sirovina od koje se pravi pića ne mora biti iz tog regiona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 </a:t>
            </a: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Oznaka na etiketi  opciona za žestoka alkoholna pića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936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ffcc00"/>
                </a:solidFill>
                <a:latin typeface="Garamond"/>
              </a:rPr>
              <a:t>POSTUPAK ZAŠTITE GEOGRAFSKIH OZNAKA U EU </a:t>
            </a:r>
            <a:endParaRPr b="0" lang="en-US" sz="2800" spc="-1" strike="noStrike">
              <a:solidFill>
                <a:srgbClr val="ffffff"/>
              </a:solidFill>
              <a:latin typeface="Garamond"/>
            </a:endParaRPr>
          </a:p>
        </p:txBody>
      </p:sp>
      <p:sp>
        <p:nvSpPr>
          <p:cNvPr id="226" name="TextShape 2"/>
          <p:cNvSpPr txBox="1"/>
          <p:nvPr/>
        </p:nvSpPr>
        <p:spPr>
          <a:xfrm>
            <a:off x="470160" y="1298160"/>
            <a:ext cx="11509560" cy="4525560"/>
          </a:xfrm>
          <a:prstGeom prst="rect">
            <a:avLst/>
          </a:prstGeom>
          <a:noFill/>
          <a:ln w="9360"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 </a:t>
            </a: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Zahtev za registraciju geografskih oznaka sadrži naziv proizvoda, proizvođača ili grupe proizvođača u EU, specifikaciju proizvoda i vezu sa geografskim područjem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Zahtev se dostavlja prvo nadležnom nacionalnom telu radi provere koji ga zatim dostavlja Evropskoj komisiji na odluku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cc00"/>
              </a:buClr>
              <a:buSzPct val="70000"/>
              <a:buFont typeface="Wingdings" charset="2"/>
              <a:buChar char=""/>
            </a:pP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 </a:t>
            </a:r>
            <a:r>
              <a:rPr b="0" lang="vi-VN" sz="3200" spc="-1" strike="noStrike">
                <a:solidFill>
                  <a:srgbClr val="ffffff"/>
                </a:solidFill>
                <a:latin typeface="Garamond"/>
              </a:rPr>
              <a:t>Za proizvode izvan EU, zahtev se dostavlja direktno Evropskoj komisiji ili preko nadležnog nacionalnog tela u državi nečlanici.</a:t>
            </a:r>
            <a:endParaRPr b="0" lang="en-US" sz="3200" spc="-1" strike="noStrike">
              <a:solidFill>
                <a:srgbClr val="ffffff"/>
              </a:solidFill>
              <a:latin typeface="Garamond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932</TotalTime>
  <Application>LibreOffice/7.0.5.2$Windows_X86_64 LibreOffice_project/64390860c6cd0aca4beafafcfd84613dd9dfb63a</Application>
  <AppVersion>15.0000</AppVersion>
  <Words>2967</Words>
  <Paragraphs>197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2020-11-18T09:53:25Z</dcterms:created>
  <dc:creator>Asus</dc:creator>
  <dc:description/>
  <dc:language>en-US</dc:language>
  <cp:lastModifiedBy/>
  <dcterms:modified xsi:type="dcterms:W3CDTF">2024-11-28T12:47:51Z</dcterms:modified>
  <cp:revision>42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Custom</vt:lpwstr>
  </property>
  <property fmtid="{D5CDD505-2E9C-101B-9397-08002B2CF9AE}" pid="4" name="Slides">
    <vt:i4>38</vt:i4>
  </property>
</Properties>
</file>